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2" d="100"/>
          <a:sy n="102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EDA12E-D9D7-69FC-2162-2A24D86A40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AFF26BF-6D60-CA5A-5112-0DB3883E94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D5D6B9C-3AE3-66FC-E1C1-E88B9E705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024E55-7FB7-F05E-12C9-33F197840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A3F095A-10FA-7CF3-E847-AF0F9A972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7538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08682E-1E0D-CAC0-E831-B0D0C7E23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AD368BD-7731-9142-6E0A-3649B10F4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4E0B43B-3289-5AE7-04E7-D5FE8FBE5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E5631E-02BD-00C3-9D10-C1BECAC8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AF41E3-804D-833B-86C3-4B2A49E8C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6392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276892-3576-84C6-2568-5F1970C1C0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F13E1B-A89F-DACF-F74C-0BCEE6F6B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CCCEC1-8993-92ED-565A-3AB214CFE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75EB750-C6A0-6199-48D7-8289AEF23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280CEE6-9EA3-EEDD-F88D-955AC6AEA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818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CA1396-2E4D-39E8-36E9-F4DF5B558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12C0AE-C0C4-2893-A128-2B5BBAE8B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EADFC2D-B273-A2FF-1055-7748120DF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214930-AE5D-5440-04F5-D104098B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3267BDA-7090-E9EF-D3F6-7626AA82B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7327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F0751E-E9D3-4015-744F-D1B5A487A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3F58EBF-4331-3F25-E209-ADC044547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C0C71EA-5E29-34AE-48DB-2742E9DE1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2BBC24-33EF-AD3A-5690-AF80792E6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C5AD86-8121-898B-5AAC-82CA0BD9F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7612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E31C1F-1C93-E557-ACE9-70D3EBEAF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702BEC-CAC1-DD34-2CA7-34ED5D1BE8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3342A23-0120-A23D-F5EA-5144FB509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D90D6F8-B406-0D5D-E9F4-A7D8DB399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5DA85AD-30F2-1CE6-1C63-B1CEE9C18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67F765-A8EC-84CA-A931-EF03EC380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647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FA0E11-E149-DFD9-3683-AF1A79299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5A44957-8813-D647-B8B9-73904462E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091A4D7-5ED2-0DC5-C3DE-D603556A6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946DCB2-6EDF-FD14-2343-7D5D19D4C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D74DCC5-4120-B932-6EAE-7CD88851C3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673CB39-252E-FADE-7FE9-E1C3DF514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DF6C0D7-2DFB-C92A-2F88-EFDCE318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44CBDE2-183F-C073-0EF6-4BC9EAFE9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3995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25890B-D565-8BAD-A857-2D4EC93FD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EA5D558-3033-9E61-4D71-F7FF3A097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92DE32C-3EAE-05F2-86F3-596270020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7ADB639-1D5C-F0FE-F38F-9E6D1243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0009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07C5D3B-A3A5-594D-B0AF-32146A25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4B6023-2981-1F4D-429A-9486E29B8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2825E81-77CB-26C5-BDBC-0D4CDFAFA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3030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8C4933-FA04-8559-F508-FFC3DAB3A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851D515-7895-D84E-0F00-EA40B5301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C5A2B7D-AB95-A823-CB29-B2532E9D2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37CB5FE-AB5A-5229-0E24-15685B219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42E1609-77F4-09C6-611C-22AA2A585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9C0C173-85E6-A281-D170-68EC7305A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4287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95083A-9153-FB1E-4320-44237E75C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2C0BDBA-6D0B-848E-9058-F3AC2C622F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18A888F-8408-DDDF-0434-7301EB7589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2E06A87-2EEF-939B-1937-F8EC57779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1D99750-21AC-9028-C416-4033F5EC7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DD9D38E-1C06-4699-320C-F4E6E27CF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1922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0DBB93A-F3B8-77E7-32BE-55255DF3A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FECAB-2295-863D-6FAB-448360595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696EB8-4AA3-B198-5B5D-5A84CCFD99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25CA8E-1B65-D346-9C5A-52D04B050F09}" type="datetimeFigureOut">
              <a:rPr kumimoji="1" lang="ja-JP" altLang="en-US" smtClean="0"/>
              <a:t>2025/7/3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A2DFC0-658D-7FDC-B588-1175333D31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0B471E-4832-95BF-04C0-835267416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EF781B-1052-0044-9950-8F354EAD67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497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2C4D9548-9B2E-FD1A-293D-299F0664F2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358" b="7388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DBA3612-AA4E-63BD-1E31-DB0ACA2ABE3B}"/>
              </a:ext>
            </a:extLst>
          </p:cNvPr>
          <p:cNvSpPr txBox="1"/>
          <p:nvPr/>
        </p:nvSpPr>
        <p:spPr>
          <a:xfrm>
            <a:off x="0" y="305844"/>
            <a:ext cx="71053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720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ドローン世界へのとびら</a:t>
            </a:r>
            <a:endParaRPr kumimoji="1" lang="ja-JP" altLang="en-US" sz="240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29379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図 2" descr="グラフィカル ユーザー インターフェイス&#10;&#10;AI 生成コンテンツは誤りを含む可能性があります。">
            <a:extLst>
              <a:ext uri="{FF2B5EF4-FFF2-40B4-BE49-F238E27FC236}">
                <a16:creationId xmlns:a16="http://schemas.microsoft.com/office/drawing/2014/main" id="{0B7D65A5-E19E-42B5-A4AC-6FF2F0CED8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5" b="952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C1AEC04-BA75-0F67-CA79-5A2DA55DF2D8}"/>
              </a:ext>
            </a:extLst>
          </p:cNvPr>
          <p:cNvSpPr txBox="1"/>
          <p:nvPr/>
        </p:nvSpPr>
        <p:spPr>
          <a:xfrm>
            <a:off x="211419" y="443631"/>
            <a:ext cx="119790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720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ドローンの世界へのとびら</a:t>
            </a:r>
            <a:endParaRPr kumimoji="1" lang="ja-JP" altLang="en-US" sz="240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1111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13</Words>
  <Application>Microsoft Macintosh PowerPoint</Application>
  <PresentationFormat>ワイド画面</PresentationFormat>
  <Paragraphs>2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Hiragino Kaku Gothic StdN W8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ITO Kouhei</dc:creator>
  <cp:lastModifiedBy>ITO Kouhei</cp:lastModifiedBy>
  <cp:revision>2</cp:revision>
  <dcterms:created xsi:type="dcterms:W3CDTF">2025-07-03T06:44:19Z</dcterms:created>
  <dcterms:modified xsi:type="dcterms:W3CDTF">2025-07-03T12:04:57Z</dcterms:modified>
</cp:coreProperties>
</file>

<file path=docProps/thumbnail.jpeg>
</file>